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3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4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2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9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3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274D-DDF7-4814-A237-B3070CFB247B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7D51-616B-4563-B44F-C5F6EE0464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n 6"/>
          <p:cNvSpPr/>
          <p:nvPr userDrawn="1"/>
        </p:nvSpPr>
        <p:spPr>
          <a:xfrm>
            <a:off x="10461812" y="161365"/>
            <a:ext cx="1358153" cy="1358153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8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49052" y="377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401452" y="529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553852" y="681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706252" y="834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58652" y="986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011052" y="1139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163452" y="1291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315852" y="1443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68252" y="1596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620652" y="1748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73052" y="1901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925452" y="2053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077852" y="2205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30252" y="2358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82652" y="2510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535052" y="2663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687452" y="2815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39852" y="2967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2252" y="3120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48412" y="1060515"/>
            <a:ext cx="8861196" cy="496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144652" y="3272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97052" y="3425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49452" y="3577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01852" y="3729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54252" y="3882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906652" y="4034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59052" y="4187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211452" y="4339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363852" y="4491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516252" y="4644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668652" y="4796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821052" y="49490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973452" y="51014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125852" y="52538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278252" y="54062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430652" y="5558672"/>
            <a:ext cx="1244338" cy="12443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519" y="2380129"/>
            <a:ext cx="1586332" cy="29188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296" y="879374"/>
            <a:ext cx="2674280" cy="597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13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Poza</dc:creator>
  <cp:lastModifiedBy>Luis Poza</cp:lastModifiedBy>
  <cp:revision>6</cp:revision>
  <dcterms:created xsi:type="dcterms:W3CDTF">2016-09-05T14:08:45Z</dcterms:created>
  <dcterms:modified xsi:type="dcterms:W3CDTF">2016-09-07T08:42:54Z</dcterms:modified>
</cp:coreProperties>
</file>