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52B1-6854-49A3-8757-553E28C423FA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F49C-D175-48C5-9516-B6DCEA00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2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52B1-6854-49A3-8757-553E28C423FA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F49C-D175-48C5-9516-B6DCEA00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3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52B1-6854-49A3-8757-553E28C423FA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F49C-D175-48C5-9516-B6DCEA00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0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52B1-6854-49A3-8757-553E28C423FA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F49C-D175-48C5-9516-B6DCEA00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0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52B1-6854-49A3-8757-553E28C423FA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F49C-D175-48C5-9516-B6DCEA00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5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52B1-6854-49A3-8757-553E28C423FA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F49C-D175-48C5-9516-B6DCEA00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52B1-6854-49A3-8757-553E28C423FA}" type="datetimeFigureOut">
              <a:rPr lang="en-US" smtClean="0"/>
              <a:t>9/5/16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F49C-D175-48C5-9516-B6DCEA00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3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52B1-6854-49A3-8757-553E28C423FA}" type="datetimeFigureOut">
              <a:rPr lang="en-US" smtClean="0"/>
              <a:t>9/5/16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F49C-D175-48C5-9516-B6DCEA00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3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52B1-6854-49A3-8757-553E28C423FA}" type="datetimeFigureOut">
              <a:rPr lang="en-US" smtClean="0"/>
              <a:t>9/5/16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F49C-D175-48C5-9516-B6DCEA00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2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52B1-6854-49A3-8757-553E28C423FA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F49C-D175-48C5-9516-B6DCEA00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2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52B1-6854-49A3-8757-553E28C423FA}" type="datetimeFigureOut">
              <a:rPr lang="en-US" smtClean="0"/>
              <a:t>9/5/16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F49C-D175-48C5-9516-B6DCEA00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5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952B1-6854-49A3-8757-553E28C423FA}" type="datetimeFigureOut">
              <a:rPr lang="en-US" smtClean="0"/>
              <a:t>9/5/16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FF49C-D175-48C5-9516-B6DCEA00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0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859973" y="2558142"/>
            <a:ext cx="2677886" cy="1524578"/>
          </a:xfrm>
          <a:prstGeom prst="smileyFace">
            <a:avLst>
              <a:gd name="adj" fmla="val -465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8730343" y="2084903"/>
            <a:ext cx="2471057" cy="2471057"/>
          </a:xfrm>
          <a:prstGeom prst="smileyFace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21105517" lon="2100542" rev="20365208"/>
            </a:camera>
            <a:lightRig rig="threePt" dir="t"/>
          </a:scene3d>
          <a:sp3d extrusionH="25400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50000" pencilSize="1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2" y="1137845"/>
            <a:ext cx="3968337" cy="4365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145838">
            <a:off x="649068" y="4843968"/>
            <a:ext cx="30915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Unhappy!</a:t>
            </a:r>
            <a:endParaRPr lang="en-US" sz="3500" dirty="0">
              <a:solidFill>
                <a:srgbClr val="0070C0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580602">
            <a:off x="8911324" y="4843968"/>
            <a:ext cx="2286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FFC000"/>
                </a:solidFill>
                <a:latin typeface="Bodoni MT Black" panose="02070A03080606020203" pitchFamily="18" charset="0"/>
              </a:rPr>
              <a:t>Happy!</a:t>
            </a:r>
            <a:endParaRPr lang="en-US" sz="3500" dirty="0">
              <a:solidFill>
                <a:srgbClr val="FFC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7859" y="563471"/>
            <a:ext cx="521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PONTA the SHIBA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882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Bodoni MT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Poza</dc:creator>
  <cp:lastModifiedBy>Luis Poza</cp:lastModifiedBy>
  <cp:revision>6</cp:revision>
  <dcterms:created xsi:type="dcterms:W3CDTF">2016-09-05T12:03:21Z</dcterms:created>
  <dcterms:modified xsi:type="dcterms:W3CDTF">2016-09-05T13:33:18Z</dcterms:modified>
</cp:coreProperties>
</file>